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3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096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887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5219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6599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5107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1572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16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1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6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5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5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3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0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2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6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8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24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am a pure Orange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I’m a orange.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a orange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love to have fun and if I am not having negative attitude I get super bored except for school.</a:t>
            </a:r>
          </a:p>
          <a:p>
            <a:r>
              <a:rPr lang="en-US" dirty="0" smtClean="0"/>
              <a:t>I have a very creative mind and I also have a really big imagination.</a:t>
            </a:r>
          </a:p>
          <a:p>
            <a:r>
              <a:rPr lang="en-US" dirty="0" smtClean="0"/>
              <a:t>I do not get along with gold that much but I can if I try. </a:t>
            </a:r>
          </a:p>
          <a:p>
            <a:r>
              <a:rPr lang="en-US" dirty="0" smtClean="0"/>
              <a:t>I get irritated with people who are saying weird things and if they are physically harming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love being an orange because…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 prstMaterial="metal"/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I’m creative because I normally come up with these amazing ideas which my fifth grade class teacher liked.</a:t>
            </a:r>
          </a:p>
          <a:p>
            <a:r>
              <a:rPr lang="en-US" dirty="0" smtClean="0"/>
              <a:t>If we were having a conversation I got indulged in that conversation and I also asked a lot of questions about the subject.</a:t>
            </a:r>
          </a:p>
          <a:p>
            <a:r>
              <a:rPr lang="en-US" dirty="0" smtClean="0"/>
              <a:t>   I am very adventurous because I will try almost any food I see even if it looks really disgusting.</a:t>
            </a:r>
          </a:p>
          <a:p>
            <a:r>
              <a:rPr lang="en-US" dirty="0" smtClean="0"/>
              <a:t>I am a person who is a big fan of fun I love having fun inside and outside, inside: I love monopoly pay day and many more board games, outside: I love being in my pool and I also like being in nature, and I also live going on my trampoline and I also pretend play to. </a:t>
            </a:r>
          </a:p>
          <a:p>
            <a:r>
              <a:rPr lang="en-US" dirty="0" smtClean="0"/>
              <a:t>That is why I am an orange!!!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friend of mine named </a:t>
            </a:r>
            <a:r>
              <a:rPr lang="en-US" dirty="0"/>
              <a:t>A</a:t>
            </a:r>
            <a:r>
              <a:rPr lang="en-US" dirty="0" smtClean="0"/>
              <a:t>lex is very orange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a giant risk taker he almost will never turn down a dare he jumped of my balcony in to the trampoline too. </a:t>
            </a:r>
          </a:p>
          <a:p>
            <a:r>
              <a:rPr lang="en-US" dirty="0" smtClean="0"/>
              <a:t>He loves having fun like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a gold means that you are very organized and neat.</a:t>
            </a:r>
          </a:p>
          <a:p>
            <a:r>
              <a:rPr lang="en-US" dirty="0" smtClean="0"/>
              <a:t>It also means that you call people out if they are cheating even if you are just messing around.</a:t>
            </a:r>
          </a:p>
          <a:p>
            <a:r>
              <a:rPr lang="en-US" dirty="0" smtClean="0"/>
              <a:t>If you walked into their bedroom it would be very clean neat and organized. </a:t>
            </a:r>
          </a:p>
          <a:p>
            <a:r>
              <a:rPr lang="en-US" dirty="0" smtClean="0"/>
              <a:t>Being a gold also means that you set high standards for yourself too. </a:t>
            </a:r>
          </a:p>
          <a:p>
            <a:r>
              <a:rPr lang="en-US" dirty="0" smtClean="0"/>
              <a:t>And you will like structure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0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a green you don’t have structure that much. </a:t>
            </a:r>
          </a:p>
          <a:p>
            <a:r>
              <a:rPr lang="en-US" dirty="0" smtClean="0"/>
              <a:t>I work best independently without a partner.</a:t>
            </a:r>
          </a:p>
          <a:p>
            <a:r>
              <a:rPr lang="en-US" dirty="0" smtClean="0"/>
              <a:t>You are calm and nice.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an orange means…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extremely creative.</a:t>
            </a:r>
          </a:p>
          <a:p>
            <a:r>
              <a:rPr lang="en-US" dirty="0" smtClean="0"/>
              <a:t>You are extremely adventures.</a:t>
            </a:r>
          </a:p>
          <a:p>
            <a:r>
              <a:rPr lang="en-US" dirty="0" smtClean="0"/>
              <a:t>Your adventures.</a:t>
            </a:r>
          </a:p>
          <a:p>
            <a:r>
              <a:rPr lang="en-US" dirty="0" smtClean="0"/>
              <a:t>And many more things.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If you are a blue it means that you are sensitive.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prefer harmony over violence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let go of stuff very easily.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you are extremely nice and social.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6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listening to my </a:t>
            </a:r>
            <a:r>
              <a:rPr lang="en-US" smtClean="0"/>
              <a:t>true colors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4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126</TotalTime>
  <Words>429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I am a pure Orange</vt:lpstr>
      <vt:lpstr>I am a orange because…</vt:lpstr>
      <vt:lpstr>I love being an orange because… </vt:lpstr>
      <vt:lpstr>A friend of mine named Alex is very orange because…</vt:lpstr>
      <vt:lpstr>Gold</vt:lpstr>
      <vt:lpstr>Green </vt:lpstr>
      <vt:lpstr>Being an orange means…</vt:lpstr>
      <vt:lpstr>Blue</vt:lpstr>
      <vt:lpstr>Thank you for listening to my true colors</vt:lpstr>
    </vt:vector>
  </TitlesOfParts>
  <Company>Rochester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a pure Orange</dc:title>
  <dc:creator>sroere7752</dc:creator>
  <cp:lastModifiedBy>sroere7752</cp:lastModifiedBy>
  <cp:revision>15</cp:revision>
  <dcterms:created xsi:type="dcterms:W3CDTF">2015-09-25T15:26:54Z</dcterms:created>
  <dcterms:modified xsi:type="dcterms:W3CDTF">2015-10-01T15:54:30Z</dcterms:modified>
</cp:coreProperties>
</file>